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313" r:id="rId3"/>
    <p:sldId id="314" r:id="rId4"/>
    <p:sldId id="403" r:id="rId5"/>
    <p:sldId id="323" r:id="rId6"/>
    <p:sldId id="456" r:id="rId7"/>
    <p:sldId id="449" r:id="rId8"/>
    <p:sldId id="452" r:id="rId9"/>
    <p:sldId id="466" r:id="rId10"/>
    <p:sldId id="467" r:id="rId11"/>
    <p:sldId id="274" r:id="rId12"/>
    <p:sldId id="298" r:id="rId13"/>
    <p:sldId id="29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712" autoAdjust="0"/>
  </p:normalViewPr>
  <p:slideViewPr>
    <p:cSldViewPr>
      <p:cViewPr varScale="1">
        <p:scale>
          <a:sx n="119" d="100"/>
          <a:sy n="119" d="100"/>
        </p:scale>
        <p:origin x="96" y="3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3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62D27B2C-8304-4490-8D47-9853EB30F051}"/>
    <pc:docChg chg="modSld">
      <pc:chgData name="Wittman, Barry" userId="bff186cd-6ce8-41ba-8e8c-e85cdef216de" providerId="ADAL" clId="{62D27B2C-8304-4490-8D47-9853EB30F051}" dt="2026-01-23T14:05:25.927" v="0" actId="6549"/>
      <pc:docMkLst>
        <pc:docMk/>
      </pc:docMkLst>
      <pc:sldChg chg="modSp modAnim">
        <pc:chgData name="Wittman, Barry" userId="bff186cd-6ce8-41ba-8e8c-e85cdef216de" providerId="ADAL" clId="{62D27B2C-8304-4490-8D47-9853EB30F051}" dt="2026-01-23T14:05:25.927" v="0" actId="6549"/>
        <pc:sldMkLst>
          <pc:docMk/>
          <pc:sldMk cId="0" sldId="313"/>
        </pc:sldMkLst>
        <pc:spChg chg="mod">
          <ac:chgData name="Wittman, Barry" userId="bff186cd-6ce8-41ba-8e8c-e85cdef216de" providerId="ADAL" clId="{62D27B2C-8304-4490-8D47-9853EB30F051}" dt="2026-01-23T14:05:25.927" v="0" actId="6549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B81FCC9-EF7B-48B6-89E6-C3408D281F12}"/>
    <pc:docChg chg="undo custSel addSld delSld modSld">
      <pc:chgData name="Wittman, Barry" userId="bff186cd-6ce8-41ba-8e8c-e85cdef216de" providerId="ADAL" clId="{6B81FCC9-EF7B-48B6-89E6-C3408D281F12}" dt="2026-01-28T21:27:39.360" v="347"/>
      <pc:docMkLst>
        <pc:docMk/>
      </pc:docMkLst>
      <pc:sldChg chg="modSp">
        <pc:chgData name="Wittman, Barry" userId="bff186cd-6ce8-41ba-8e8c-e85cdef216de" providerId="ADAL" clId="{6B81FCC9-EF7B-48B6-89E6-C3408D281F12}" dt="2026-01-28T20:43:12.083" v="1" actId="20577"/>
        <pc:sldMkLst>
          <pc:docMk/>
          <pc:sldMk cId="0" sldId="256"/>
        </pc:sldMkLst>
        <pc:spChg chg="mod">
          <ac:chgData name="Wittman, Barry" userId="bff186cd-6ce8-41ba-8e8c-e85cdef216de" providerId="ADAL" clId="{6B81FCC9-EF7B-48B6-89E6-C3408D281F12}" dt="2026-01-28T20:43:12.083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02:02.989" v="143" actId="20577"/>
        <pc:sldMkLst>
          <pc:docMk/>
          <pc:sldMk cId="0" sldId="297"/>
        </pc:sldMkLst>
        <pc:spChg chg="mod">
          <ac:chgData name="Wittman, Barry" userId="bff186cd-6ce8-41ba-8e8c-e85cdef216de" providerId="ADAL" clId="{6B81FCC9-EF7B-48B6-89E6-C3408D281F12}" dt="2026-01-28T21:02:02.989" v="143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7:39.360" v="347"/>
        <pc:sldMkLst>
          <pc:docMk/>
          <pc:sldMk cId="0" sldId="298"/>
        </pc:sldMkLst>
        <pc:spChg chg="mod">
          <ac:chgData name="Wittman, Barry" userId="bff186cd-6ce8-41ba-8e8c-e85cdef216de" providerId="ADAL" clId="{6B81FCC9-EF7B-48B6-89E6-C3408D281F12}" dt="2026-01-28T21:27:39.360" v="34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5:58.018" v="346" actId="27636"/>
        <pc:sldMkLst>
          <pc:docMk/>
          <pc:sldMk cId="0" sldId="323"/>
        </pc:sldMkLst>
        <pc:spChg chg="mod">
          <ac:chgData name="Wittman, Barry" userId="bff186cd-6ce8-41ba-8e8c-e85cdef216de" providerId="ADAL" clId="{6B81FCC9-EF7B-48B6-89E6-C3408D281F12}" dt="2026-01-28T21:25:58.018" v="346" actId="27636"/>
          <ac:spMkLst>
            <pc:docMk/>
            <pc:sldMk cId="0" sldId="323"/>
            <ac:spMk id="5" creationId="{00000000-0000-0000-0000-000000000000}"/>
          </ac:spMkLst>
        </pc:spChg>
      </pc:sldChg>
      <pc:sldChg chg="del">
        <pc:chgData name="Wittman, Barry" userId="bff186cd-6ce8-41ba-8e8c-e85cdef216de" providerId="ADAL" clId="{6B81FCC9-EF7B-48B6-89E6-C3408D281F12}" dt="2026-01-28T20:43:18.887" v="7" actId="2696"/>
        <pc:sldMkLst>
          <pc:docMk/>
          <pc:sldMk cId="0" sldId="389"/>
        </pc:sldMkLst>
      </pc:sldChg>
      <pc:sldChg chg="del">
        <pc:chgData name="Wittman, Barry" userId="bff186cd-6ce8-41ba-8e8c-e85cdef216de" providerId="ADAL" clId="{6B81FCC9-EF7B-48B6-89E6-C3408D281F12}" dt="2026-01-28T20:43:18.903" v="8" actId="2696"/>
        <pc:sldMkLst>
          <pc:docMk/>
          <pc:sldMk cId="0" sldId="391"/>
        </pc:sldMkLst>
      </pc:sldChg>
      <pc:sldChg chg="del">
        <pc:chgData name="Wittman, Barry" userId="bff186cd-6ce8-41ba-8e8c-e85cdef216de" providerId="ADAL" clId="{6B81FCC9-EF7B-48B6-89E6-C3408D281F12}" dt="2026-01-28T20:43:18.966" v="9" actId="2696"/>
        <pc:sldMkLst>
          <pc:docMk/>
          <pc:sldMk cId="4154122412" sldId="392"/>
        </pc:sldMkLst>
      </pc:sldChg>
      <pc:sldChg chg="del">
        <pc:chgData name="Wittman, Barry" userId="bff186cd-6ce8-41ba-8e8c-e85cdef216de" providerId="ADAL" clId="{6B81FCC9-EF7B-48B6-89E6-C3408D281F12}" dt="2026-01-28T20:43:18.731" v="6" actId="2696"/>
        <pc:sldMkLst>
          <pc:docMk/>
          <pc:sldMk cId="1990822802" sldId="397"/>
        </pc:sldMkLst>
      </pc:sldChg>
      <pc:sldChg chg="del">
        <pc:chgData name="Wittman, Barry" userId="bff186cd-6ce8-41ba-8e8c-e85cdef216de" providerId="ADAL" clId="{6B81FCC9-EF7B-48B6-89E6-C3408D281F12}" dt="2026-01-28T20:43:18.684" v="5" actId="2696"/>
        <pc:sldMkLst>
          <pc:docMk/>
          <pc:sldMk cId="3227589967" sldId="398"/>
        </pc:sldMkLst>
      </pc:sldChg>
      <pc:sldChg chg="del">
        <pc:chgData name="Wittman, Barry" userId="bff186cd-6ce8-41ba-8e8c-e85cdef216de" providerId="ADAL" clId="{6B81FCC9-EF7B-48B6-89E6-C3408D281F12}" dt="2026-01-28T20:43:18.653" v="3" actId="2696"/>
        <pc:sldMkLst>
          <pc:docMk/>
          <pc:sldMk cId="3933546897" sldId="414"/>
        </pc:sldMkLst>
      </pc:sldChg>
      <pc:sldChg chg="del">
        <pc:chgData name="Wittman, Barry" userId="bff186cd-6ce8-41ba-8e8c-e85cdef216de" providerId="ADAL" clId="{6B81FCC9-EF7B-48B6-89E6-C3408D281F12}" dt="2026-01-28T20:43:18.465" v="2" actId="2696"/>
        <pc:sldMkLst>
          <pc:docMk/>
          <pc:sldMk cId="3188868785" sldId="418"/>
        </pc:sldMkLst>
      </pc:sldChg>
      <pc:sldChg chg="del">
        <pc:chgData name="Wittman, Barry" userId="bff186cd-6ce8-41ba-8e8c-e85cdef216de" providerId="ADAL" clId="{6B81FCC9-EF7B-48B6-89E6-C3408D281F12}" dt="2026-01-28T20:43:18.669" v="4" actId="2696"/>
        <pc:sldMkLst>
          <pc:docMk/>
          <pc:sldMk cId="1480020337" sldId="420"/>
        </pc:sldMkLst>
      </pc:sldChg>
      <pc:sldChg chg="add">
        <pc:chgData name="Wittman, Barry" userId="bff186cd-6ce8-41ba-8e8c-e85cdef216de" providerId="ADAL" clId="{6B81FCC9-EF7B-48B6-89E6-C3408D281F12}" dt="2026-01-28T20:43:23.219" v="21"/>
        <pc:sldMkLst>
          <pc:docMk/>
          <pc:sldMk cId="1835889255" sldId="438"/>
        </pc:sldMkLst>
      </pc:sldChg>
      <pc:sldChg chg="del">
        <pc:chgData name="Wittman, Barry" userId="bff186cd-6ce8-41ba-8e8c-e85cdef216de" providerId="ADAL" clId="{6B81FCC9-EF7B-48B6-89E6-C3408D281F12}" dt="2026-01-28T20:43:19.355" v="16" actId="2696"/>
        <pc:sldMkLst>
          <pc:docMk/>
          <pc:sldMk cId="2447758959" sldId="438"/>
        </pc:sldMkLst>
      </pc:sldChg>
      <pc:sldChg chg="add">
        <pc:chgData name="Wittman, Barry" userId="bff186cd-6ce8-41ba-8e8c-e85cdef216de" providerId="ADAL" clId="{6B81FCC9-EF7B-48B6-89E6-C3408D281F12}" dt="2026-01-28T20:43:23.219" v="21"/>
        <pc:sldMkLst>
          <pc:docMk/>
          <pc:sldMk cId="1304151383" sldId="439"/>
        </pc:sldMkLst>
      </pc:sldChg>
      <pc:sldChg chg="del">
        <pc:chgData name="Wittman, Barry" userId="bff186cd-6ce8-41ba-8e8c-e85cdef216de" providerId="ADAL" clId="{6B81FCC9-EF7B-48B6-89E6-C3408D281F12}" dt="2026-01-28T20:43:19.741" v="17" actId="2696"/>
        <pc:sldMkLst>
          <pc:docMk/>
          <pc:sldMk cId="3020294745" sldId="439"/>
        </pc:sldMkLst>
      </pc:sldChg>
      <pc:sldChg chg="modSp add">
        <pc:chgData name="Wittman, Barry" userId="bff186cd-6ce8-41ba-8e8c-e85cdef216de" providerId="ADAL" clId="{6B81FCC9-EF7B-48B6-89E6-C3408D281F12}" dt="2026-01-28T21:18:06.093" v="344" actId="20577"/>
        <pc:sldMkLst>
          <pc:docMk/>
          <pc:sldMk cId="913859483" sldId="440"/>
        </pc:sldMkLst>
        <pc:spChg chg="mod">
          <ac:chgData name="Wittman, Barry" userId="bff186cd-6ce8-41ba-8e8c-e85cdef216de" providerId="ADAL" clId="{6B81FCC9-EF7B-48B6-89E6-C3408D281F12}" dt="2026-01-28T21:18:06.093" v="344" actId="20577"/>
          <ac:spMkLst>
            <pc:docMk/>
            <pc:sldMk cId="913859483" sldId="440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6B81FCC9-EF7B-48B6-89E6-C3408D281F12}" dt="2026-01-28T20:43:20.198" v="18" actId="2696"/>
        <pc:sldMkLst>
          <pc:docMk/>
          <pc:sldMk cId="4166145689" sldId="440"/>
        </pc:sldMkLst>
      </pc:sldChg>
      <pc:sldChg chg="del">
        <pc:chgData name="Wittman, Barry" userId="bff186cd-6ce8-41ba-8e8c-e85cdef216de" providerId="ADAL" clId="{6B81FCC9-EF7B-48B6-89E6-C3408D281F12}" dt="2026-01-28T20:43:20.432" v="19" actId="2696"/>
        <pc:sldMkLst>
          <pc:docMk/>
          <pc:sldMk cId="1003792786" sldId="441"/>
        </pc:sldMkLst>
      </pc:sldChg>
      <pc:sldChg chg="modSp add modAnim">
        <pc:chgData name="Wittman, Barry" userId="bff186cd-6ce8-41ba-8e8c-e85cdef216de" providerId="ADAL" clId="{6B81FCC9-EF7B-48B6-89E6-C3408D281F12}" dt="2026-01-28T21:17:26.112" v="341"/>
        <pc:sldMkLst>
          <pc:docMk/>
          <pc:sldMk cId="2827189848" sldId="441"/>
        </pc:sldMkLst>
        <pc:spChg chg="mod">
          <ac:chgData name="Wittman, Barry" userId="bff186cd-6ce8-41ba-8e8c-e85cdef216de" providerId="ADAL" clId="{6B81FCC9-EF7B-48B6-89E6-C3408D281F12}" dt="2026-01-28T21:17:26.112" v="341"/>
          <ac:spMkLst>
            <pc:docMk/>
            <pc:sldMk cId="2827189848" sldId="441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6B81FCC9-EF7B-48B6-89E6-C3408D281F12}" dt="2026-01-28T21:16:40.817" v="329"/>
        <pc:sldMkLst>
          <pc:docMk/>
          <pc:sldMk cId="606421143" sldId="442"/>
        </pc:sldMkLst>
        <pc:spChg chg="mod">
          <ac:chgData name="Wittman, Barry" userId="bff186cd-6ce8-41ba-8e8c-e85cdef216de" providerId="ADAL" clId="{6B81FCC9-EF7B-48B6-89E6-C3408D281F12}" dt="2026-01-28T21:16:40.817" v="329"/>
          <ac:spMkLst>
            <pc:docMk/>
            <pc:sldMk cId="606421143" sldId="442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6B81FCC9-EF7B-48B6-89E6-C3408D281F12}" dt="2026-01-28T20:43:20.432" v="20" actId="2696"/>
        <pc:sldMkLst>
          <pc:docMk/>
          <pc:sldMk cId="1525199187" sldId="442"/>
        </pc:sldMkLst>
      </pc:sldChg>
      <pc:sldChg chg="addSp delSp modSp add delAnim modAnim">
        <pc:chgData name="Wittman, Barry" userId="bff186cd-6ce8-41ba-8e8c-e85cdef216de" providerId="ADAL" clId="{6B81FCC9-EF7B-48B6-89E6-C3408D281F12}" dt="2026-01-28T21:16:05.532" v="328" actId="27636"/>
        <pc:sldMkLst>
          <pc:docMk/>
          <pc:sldMk cId="3726506479" sldId="443"/>
        </pc:sldMkLst>
        <pc:spChg chg="mod">
          <ac:chgData name="Wittman, Barry" userId="bff186cd-6ce8-41ba-8e8c-e85cdef216de" providerId="ADAL" clId="{6B81FCC9-EF7B-48B6-89E6-C3408D281F12}" dt="2026-01-28T21:16:05.532" v="328" actId="27636"/>
          <ac:spMkLst>
            <pc:docMk/>
            <pc:sldMk cId="3726506479" sldId="443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6B81FCC9-EF7B-48B6-89E6-C3408D281F12}" dt="2026-01-28T21:15:16.376" v="308" actId="478"/>
          <ac:spMkLst>
            <pc:docMk/>
            <pc:sldMk cId="3726506479" sldId="443"/>
            <ac:spMk id="4" creationId="{00000000-0000-0000-0000-000000000000}"/>
          </ac:spMkLst>
        </pc:spChg>
        <pc:spChg chg="add del mod">
          <ac:chgData name="Wittman, Barry" userId="bff186cd-6ce8-41ba-8e8c-e85cdef216de" providerId="ADAL" clId="{6B81FCC9-EF7B-48B6-89E6-C3408D281F12}" dt="2026-01-28T21:15:42.775" v="319" actId="478"/>
          <ac:spMkLst>
            <pc:docMk/>
            <pc:sldMk cId="3726506479" sldId="443"/>
            <ac:spMk id="91139" creationId="{00000000-0000-0000-0000-000000000000}"/>
          </ac:spMkLst>
        </pc:spChg>
        <pc:spChg chg="add del mod">
          <ac:chgData name="Wittman, Barry" userId="bff186cd-6ce8-41ba-8e8c-e85cdef216de" providerId="ADAL" clId="{6B81FCC9-EF7B-48B6-89E6-C3408D281F12}" dt="2026-01-28T21:15:55.494" v="323" actId="478"/>
          <ac:spMkLst>
            <pc:docMk/>
            <pc:sldMk cId="3726506479" sldId="443"/>
            <ac:spMk id="91140" creationId="{00000000-0000-0000-0000-000000000000}"/>
          </ac:spMkLst>
        </pc:spChg>
        <pc:graphicFrameChg chg="del mod replId">
          <ac:chgData name="Wittman, Barry" userId="bff186cd-6ce8-41ba-8e8c-e85cdef216de" providerId="ADAL" clId="{6B81FCC9-EF7B-48B6-89E6-C3408D281F12}" dt="2026-01-28T20:43:42.461" v="27"/>
          <ac:graphicFrameMkLst>
            <pc:docMk/>
            <pc:sldMk cId="3726506479" sldId="443"/>
            <ac:graphicFrameMk id="5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6B81FCC9-EF7B-48B6-89E6-C3408D281F12}" dt="2026-01-28T20:43:46.395" v="30"/>
          <ac:graphicFrameMkLst>
            <pc:docMk/>
            <pc:sldMk cId="3726506479" sldId="443"/>
            <ac:graphicFrameMk id="7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6B81FCC9-EF7B-48B6-89E6-C3408D281F12}" dt="2026-01-28T21:15:07.526" v="306"/>
          <ac:graphicFrameMkLst>
            <pc:docMk/>
            <pc:sldMk cId="3726506479" sldId="443"/>
            <ac:graphicFrameMk id="9" creationId="{00000000-0000-0000-0000-000000000000}"/>
          </ac:graphicFrameMkLst>
        </pc:graphicFrameChg>
      </pc:sldChg>
      <pc:sldChg chg="modSp add modAnim">
        <pc:chgData name="Wittman, Barry" userId="bff186cd-6ce8-41ba-8e8c-e85cdef216de" providerId="ADAL" clId="{6B81FCC9-EF7B-48B6-89E6-C3408D281F12}" dt="2026-01-28T21:14:39.025" v="304" actId="5793"/>
        <pc:sldMkLst>
          <pc:docMk/>
          <pc:sldMk cId="2256193916" sldId="444"/>
        </pc:sldMkLst>
        <pc:spChg chg="mod">
          <ac:chgData name="Wittman, Barry" userId="bff186cd-6ce8-41ba-8e8c-e85cdef216de" providerId="ADAL" clId="{6B81FCC9-EF7B-48B6-89E6-C3408D281F12}" dt="2026-01-28T21:14:39.025" v="304" actId="5793"/>
          <ac:spMkLst>
            <pc:docMk/>
            <pc:sldMk cId="2256193916" sldId="444"/>
            <ac:spMk id="3" creationId="{00000000-0000-0000-0000-000000000000}"/>
          </ac:spMkLst>
        </pc:spChg>
      </pc:sldChg>
      <pc:sldChg chg="addSp delSp modSp add delAnim modAnim">
        <pc:chgData name="Wittman, Barry" userId="bff186cd-6ce8-41ba-8e8c-e85cdef216de" providerId="ADAL" clId="{6B81FCC9-EF7B-48B6-89E6-C3408D281F12}" dt="2026-01-28T21:14:06.773" v="298" actId="27636"/>
        <pc:sldMkLst>
          <pc:docMk/>
          <pc:sldMk cId="742907965" sldId="445"/>
        </pc:sldMkLst>
        <pc:spChg chg="mod">
          <ac:chgData name="Wittman, Barry" userId="bff186cd-6ce8-41ba-8e8c-e85cdef216de" providerId="ADAL" clId="{6B81FCC9-EF7B-48B6-89E6-C3408D281F12}" dt="2026-01-28T21:14:06.773" v="298" actId="27636"/>
          <ac:spMkLst>
            <pc:docMk/>
            <pc:sldMk cId="742907965" sldId="445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6B81FCC9-EF7B-48B6-89E6-C3408D281F12}" dt="2026-01-28T21:12:58.200" v="266" actId="478"/>
          <ac:spMkLst>
            <pc:docMk/>
            <pc:sldMk cId="742907965" sldId="445"/>
            <ac:spMk id="4" creationId="{00000000-0000-0000-0000-000000000000}"/>
          </ac:spMkLst>
        </pc:spChg>
        <pc:spChg chg="add del mod">
          <ac:chgData name="Wittman, Barry" userId="bff186cd-6ce8-41ba-8e8c-e85cdef216de" providerId="ADAL" clId="{6B81FCC9-EF7B-48B6-89E6-C3408D281F12}" dt="2026-01-28T21:13:21.259" v="274" actId="478"/>
          <ac:spMkLst>
            <pc:docMk/>
            <pc:sldMk cId="742907965" sldId="445"/>
            <ac:spMk id="91139" creationId="{00000000-0000-0000-0000-000000000000}"/>
          </ac:spMkLst>
        </pc:spChg>
        <pc:spChg chg="add del mod">
          <ac:chgData name="Wittman, Barry" userId="bff186cd-6ce8-41ba-8e8c-e85cdef216de" providerId="ADAL" clId="{6B81FCC9-EF7B-48B6-89E6-C3408D281F12}" dt="2026-01-28T21:13:33.818" v="279" actId="478"/>
          <ac:spMkLst>
            <pc:docMk/>
            <pc:sldMk cId="742907965" sldId="445"/>
            <ac:spMk id="91140" creationId="{00000000-0000-0000-0000-000000000000}"/>
          </ac:spMkLst>
        </pc:spChg>
        <pc:graphicFrameChg chg="del mod replId">
          <ac:chgData name="Wittman, Barry" userId="bff186cd-6ce8-41ba-8e8c-e85cdef216de" providerId="ADAL" clId="{6B81FCC9-EF7B-48B6-89E6-C3408D281F12}" dt="2026-01-28T20:45:01.820" v="54"/>
          <ac:graphicFrameMkLst>
            <pc:docMk/>
            <pc:sldMk cId="742907965" sldId="445"/>
            <ac:graphicFrameMk id="5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6B81FCC9-EF7B-48B6-89E6-C3408D281F12}" dt="2026-01-28T20:45:04.815" v="57"/>
          <ac:graphicFrameMkLst>
            <pc:docMk/>
            <pc:sldMk cId="742907965" sldId="445"/>
            <ac:graphicFrameMk id="7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6B81FCC9-EF7B-48B6-89E6-C3408D281F12}" dt="2026-01-28T20:45:08.800" v="60"/>
          <ac:graphicFrameMkLst>
            <pc:docMk/>
            <pc:sldMk cId="742907965" sldId="445"/>
            <ac:graphicFrameMk id="9" creationId="{00000000-0000-0000-0000-000000000000}"/>
          </ac:graphicFrameMkLst>
        </pc:graphicFrameChg>
      </pc:sldChg>
      <pc:sldChg chg="modSp add modAnim">
        <pc:chgData name="Wittman, Barry" userId="bff186cd-6ce8-41ba-8e8c-e85cdef216de" providerId="ADAL" clId="{6B81FCC9-EF7B-48B6-89E6-C3408D281F12}" dt="2026-01-28T21:12:29.154" v="264" actId="20577"/>
        <pc:sldMkLst>
          <pc:docMk/>
          <pc:sldMk cId="353945559" sldId="446"/>
        </pc:sldMkLst>
        <pc:spChg chg="mod">
          <ac:chgData name="Wittman, Barry" userId="bff186cd-6ce8-41ba-8e8c-e85cdef216de" providerId="ADAL" clId="{6B81FCC9-EF7B-48B6-89E6-C3408D281F12}" dt="2026-01-28T21:12:29.154" v="264" actId="20577"/>
          <ac:spMkLst>
            <pc:docMk/>
            <pc:sldMk cId="353945559" sldId="446"/>
            <ac:spMk id="3" creationId="{00000000-0000-0000-0000-000000000000}"/>
          </ac:spMkLst>
        </pc:spChg>
      </pc:sldChg>
      <pc:sldChg chg="addSp delSp modSp add delAnim modAnim">
        <pc:chgData name="Wittman, Barry" userId="bff186cd-6ce8-41ba-8e8c-e85cdef216de" providerId="ADAL" clId="{6B81FCC9-EF7B-48B6-89E6-C3408D281F12}" dt="2026-01-28T21:10:48.378" v="223" actId="20577"/>
        <pc:sldMkLst>
          <pc:docMk/>
          <pc:sldMk cId="3699510956" sldId="447"/>
        </pc:sldMkLst>
        <pc:spChg chg="mod">
          <ac:chgData name="Wittman, Barry" userId="bff186cd-6ce8-41ba-8e8c-e85cdef216de" providerId="ADAL" clId="{6B81FCC9-EF7B-48B6-89E6-C3408D281F12}" dt="2026-01-28T21:10:48.378" v="223" actId="20577"/>
          <ac:spMkLst>
            <pc:docMk/>
            <pc:sldMk cId="3699510956" sldId="447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6B81FCC9-EF7B-48B6-89E6-C3408D281F12}" dt="2026-01-28T21:10:07.224" v="210" actId="478"/>
          <ac:spMkLst>
            <pc:docMk/>
            <pc:sldMk cId="3699510956" sldId="447"/>
            <ac:spMk id="4" creationId="{00000000-0000-0000-0000-000000000000}"/>
          </ac:spMkLst>
        </pc:spChg>
        <pc:spChg chg="add del mod">
          <ac:chgData name="Wittman, Barry" userId="bff186cd-6ce8-41ba-8e8c-e85cdef216de" providerId="ADAL" clId="{6B81FCC9-EF7B-48B6-89E6-C3408D281F12}" dt="2026-01-28T21:10:08.887" v="211" actId="478"/>
          <ac:spMkLst>
            <pc:docMk/>
            <pc:sldMk cId="3699510956" sldId="447"/>
            <ac:spMk id="94211" creationId="{00000000-0000-0000-0000-000000000000}"/>
          </ac:spMkLst>
        </pc:spChg>
        <pc:spChg chg="add del mod">
          <ac:chgData name="Wittman, Barry" userId="bff186cd-6ce8-41ba-8e8c-e85cdef216de" providerId="ADAL" clId="{6B81FCC9-EF7B-48B6-89E6-C3408D281F12}" dt="2026-01-28T21:10:10.702" v="212" actId="478"/>
          <ac:spMkLst>
            <pc:docMk/>
            <pc:sldMk cId="3699510956" sldId="447"/>
            <ac:spMk id="94212" creationId="{00000000-0000-0000-0000-000000000000}"/>
          </ac:spMkLst>
        </pc:spChg>
        <pc:graphicFrameChg chg="del mod replId">
          <ac:chgData name="Wittman, Barry" userId="bff186cd-6ce8-41ba-8e8c-e85cdef216de" providerId="ADAL" clId="{6B81FCC9-EF7B-48B6-89E6-C3408D281F12}" dt="2026-01-28T20:46:02.446" v="81"/>
          <ac:graphicFrameMkLst>
            <pc:docMk/>
            <pc:sldMk cId="3699510956" sldId="447"/>
            <ac:graphicFrameMk id="5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6B81FCC9-EF7B-48B6-89E6-C3408D281F12}" dt="2026-01-28T20:46:10.031" v="86"/>
          <ac:graphicFrameMkLst>
            <pc:docMk/>
            <pc:sldMk cId="3699510956" sldId="447"/>
            <ac:graphicFrameMk id="7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6B81FCC9-EF7B-48B6-89E6-C3408D281F12}" dt="2026-01-28T20:46:13.724" v="88"/>
          <ac:graphicFrameMkLst>
            <pc:docMk/>
            <pc:sldMk cId="3699510956" sldId="447"/>
            <ac:graphicFrameMk id="9" creationId="{00000000-0000-0000-0000-000000000000}"/>
          </ac:graphicFrameMkLst>
        </pc:graphicFrameChg>
      </pc:sldChg>
      <pc:sldChg chg="addSp delSp modSp add delAnim modAnim">
        <pc:chgData name="Wittman, Barry" userId="bff186cd-6ce8-41ba-8e8c-e85cdef216de" providerId="ADAL" clId="{6B81FCC9-EF7B-48B6-89E6-C3408D281F12}" dt="2026-01-28T21:09:49.933" v="209" actId="478"/>
        <pc:sldMkLst>
          <pc:docMk/>
          <pc:sldMk cId="124131572" sldId="448"/>
        </pc:sldMkLst>
        <pc:spChg chg="mod">
          <ac:chgData name="Wittman, Barry" userId="bff186cd-6ce8-41ba-8e8c-e85cdef216de" providerId="ADAL" clId="{6B81FCC9-EF7B-48B6-89E6-C3408D281F12}" dt="2026-01-28T21:09:47.485" v="208" actId="5793"/>
          <ac:spMkLst>
            <pc:docMk/>
            <pc:sldMk cId="124131572" sldId="448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6B81FCC9-EF7B-48B6-89E6-C3408D281F12}" dt="2026-01-28T21:09:49.933" v="209" actId="478"/>
          <ac:spMkLst>
            <pc:docMk/>
            <pc:sldMk cId="124131572" sldId="448"/>
            <ac:spMk id="95235" creationId="{00000000-0000-0000-0000-000000000000}"/>
          </ac:spMkLst>
        </pc:spChg>
        <pc:graphicFrameChg chg="del mod replId">
          <ac:chgData name="Wittman, Barry" userId="bff186cd-6ce8-41ba-8e8c-e85cdef216de" providerId="ADAL" clId="{6B81FCC9-EF7B-48B6-89E6-C3408D281F12}" dt="2026-01-28T21:09:39.556" v="204"/>
          <ac:graphicFrameMkLst>
            <pc:docMk/>
            <pc:sldMk cId="124131572" sldId="448"/>
            <ac:graphicFrameMk id="4" creationId="{00000000-0000-0000-0000-000000000000}"/>
          </ac:graphicFrameMkLst>
        </pc:graphicFrameChg>
      </pc:sldChg>
      <pc:sldChg chg="add">
        <pc:chgData name="Wittman, Barry" userId="bff186cd-6ce8-41ba-8e8c-e85cdef216de" providerId="ADAL" clId="{6B81FCC9-EF7B-48B6-89E6-C3408D281F12}" dt="2026-01-28T20:43:23.219" v="21"/>
        <pc:sldMkLst>
          <pc:docMk/>
          <pc:sldMk cId="2434935811" sldId="449"/>
        </pc:sldMkLst>
      </pc:sldChg>
      <pc:sldChg chg="modSp add">
        <pc:chgData name="Wittman, Barry" userId="bff186cd-6ce8-41ba-8e8c-e85cdef216de" providerId="ADAL" clId="{6B81FCC9-EF7B-48B6-89E6-C3408D281F12}" dt="2026-01-28T20:43:23.372" v="22" actId="27636"/>
        <pc:sldMkLst>
          <pc:docMk/>
          <pc:sldMk cId="3915578801" sldId="450"/>
        </pc:sldMkLst>
        <pc:spChg chg="mod">
          <ac:chgData name="Wittman, Barry" userId="bff186cd-6ce8-41ba-8e8c-e85cdef216de" providerId="ADAL" clId="{6B81FCC9-EF7B-48B6-89E6-C3408D281F12}" dt="2026-01-28T20:43:23.372" v="22" actId="27636"/>
          <ac:spMkLst>
            <pc:docMk/>
            <pc:sldMk cId="3915578801" sldId="450"/>
            <ac:spMk id="5" creationId="{00000000-0000-0000-0000-000000000000}"/>
          </ac:spMkLst>
        </pc:spChg>
      </pc:sldChg>
      <pc:sldChg chg="modSp add">
        <pc:chgData name="Wittman, Barry" userId="bff186cd-6ce8-41ba-8e8c-e85cdef216de" providerId="ADAL" clId="{6B81FCC9-EF7B-48B6-89E6-C3408D281F12}" dt="2026-01-28T21:09:23.505" v="202"/>
        <pc:sldMkLst>
          <pc:docMk/>
          <pc:sldMk cId="4284796796" sldId="451"/>
        </pc:sldMkLst>
        <pc:spChg chg="mod">
          <ac:chgData name="Wittman, Barry" userId="bff186cd-6ce8-41ba-8e8c-e85cdef216de" providerId="ADAL" clId="{6B81FCC9-EF7B-48B6-89E6-C3408D281F12}" dt="2026-01-28T21:09:23.505" v="202"/>
          <ac:spMkLst>
            <pc:docMk/>
            <pc:sldMk cId="4284796796" sldId="451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6B81FCC9-EF7B-48B6-89E6-C3408D281F12}" dt="2026-01-28T21:08:37.537" v="192"/>
        <pc:sldMkLst>
          <pc:docMk/>
          <pc:sldMk cId="1539312118" sldId="452"/>
        </pc:sldMkLst>
        <pc:spChg chg="mod">
          <ac:chgData name="Wittman, Barry" userId="bff186cd-6ce8-41ba-8e8c-e85cdef216de" providerId="ADAL" clId="{6B81FCC9-EF7B-48B6-89E6-C3408D281F12}" dt="2026-01-28T20:43:23.388" v="25" actId="27636"/>
          <ac:spMkLst>
            <pc:docMk/>
            <pc:sldMk cId="1539312118" sldId="452"/>
            <ac:spMk id="2" creationId="{00000000-0000-0000-0000-000000000000}"/>
          </ac:spMkLst>
        </pc:spChg>
        <pc:spChg chg="mod">
          <ac:chgData name="Wittman, Barry" userId="bff186cd-6ce8-41ba-8e8c-e85cdef216de" providerId="ADAL" clId="{6B81FCC9-EF7B-48B6-89E6-C3408D281F12}" dt="2026-01-28T21:08:21.342" v="190"/>
          <ac:spMkLst>
            <pc:docMk/>
            <pc:sldMk cId="1539312118" sldId="452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6B81FCC9-EF7B-48B6-89E6-C3408D281F12}" dt="2026-01-28T20:43:18.981" v="10" actId="2696"/>
        <pc:sldMkLst>
          <pc:docMk/>
          <pc:sldMk cId="1556179188" sldId="452"/>
        </pc:sldMkLst>
      </pc:sldChg>
      <pc:sldChg chg="modSp add">
        <pc:chgData name="Wittman, Barry" userId="bff186cd-6ce8-41ba-8e8c-e85cdef216de" providerId="ADAL" clId="{6B81FCC9-EF7B-48B6-89E6-C3408D281F12}" dt="2026-01-28T21:02:53.417" v="149"/>
        <pc:sldMkLst>
          <pc:docMk/>
          <pc:sldMk cId="2564638096" sldId="453"/>
        </pc:sldMkLst>
        <pc:spChg chg="mod">
          <ac:chgData name="Wittman, Barry" userId="bff186cd-6ce8-41ba-8e8c-e85cdef216de" providerId="ADAL" clId="{6B81FCC9-EF7B-48B6-89E6-C3408D281F12}" dt="2026-01-28T21:02:53.417" v="149"/>
          <ac:spMkLst>
            <pc:docMk/>
            <pc:sldMk cId="2564638096" sldId="453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6B81FCC9-EF7B-48B6-89E6-C3408D281F12}" dt="2026-01-28T20:43:18.997" v="11" actId="2696"/>
        <pc:sldMkLst>
          <pc:docMk/>
          <pc:sldMk cId="4085288756" sldId="453"/>
        </pc:sldMkLst>
      </pc:sldChg>
      <pc:sldChg chg="del">
        <pc:chgData name="Wittman, Barry" userId="bff186cd-6ce8-41ba-8e8c-e85cdef216de" providerId="ADAL" clId="{6B81FCC9-EF7B-48B6-89E6-C3408D281F12}" dt="2026-01-28T20:43:19.122" v="12" actId="2696"/>
        <pc:sldMkLst>
          <pc:docMk/>
          <pc:sldMk cId="92976225" sldId="454"/>
        </pc:sldMkLst>
      </pc:sldChg>
      <pc:sldChg chg="addSp delSp modSp add delAnim modAnim">
        <pc:chgData name="Wittman, Barry" userId="bff186cd-6ce8-41ba-8e8c-e85cdef216de" providerId="ADAL" clId="{6B81FCC9-EF7B-48B6-89E6-C3408D281F12}" dt="2026-01-28T21:06:38.825" v="177" actId="20577"/>
        <pc:sldMkLst>
          <pc:docMk/>
          <pc:sldMk cId="264312270" sldId="454"/>
        </pc:sldMkLst>
        <pc:spChg chg="mod">
          <ac:chgData name="Wittman, Barry" userId="bff186cd-6ce8-41ba-8e8c-e85cdef216de" providerId="ADAL" clId="{6B81FCC9-EF7B-48B6-89E6-C3408D281F12}" dt="2026-01-28T21:06:38.825" v="177" actId="20577"/>
          <ac:spMkLst>
            <pc:docMk/>
            <pc:sldMk cId="264312270" sldId="454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6B81FCC9-EF7B-48B6-89E6-C3408D281F12}" dt="2026-01-28T21:06:23.099" v="171" actId="478"/>
          <ac:spMkLst>
            <pc:docMk/>
            <pc:sldMk cId="264312270" sldId="454"/>
            <ac:spMk id="97282" creationId="{00000000-0000-0000-0000-000000000000}"/>
          </ac:spMkLst>
        </pc:spChg>
        <pc:graphicFrameChg chg="del mod replId">
          <ac:chgData name="Wittman, Barry" userId="bff186cd-6ce8-41ba-8e8c-e85cdef216de" providerId="ADAL" clId="{6B81FCC9-EF7B-48B6-89E6-C3408D281F12}" dt="2026-01-28T21:06:09.017" v="167"/>
          <ac:graphicFrameMkLst>
            <pc:docMk/>
            <pc:sldMk cId="264312270" sldId="454"/>
            <ac:graphicFrameMk id="4" creationId="{00000000-0000-0000-0000-000000000000}"/>
          </ac:graphicFrameMkLst>
        </pc:graphicFrameChg>
      </pc:sldChg>
      <pc:sldChg chg="del">
        <pc:chgData name="Wittman, Barry" userId="bff186cd-6ce8-41ba-8e8c-e85cdef216de" providerId="ADAL" clId="{6B81FCC9-EF7B-48B6-89E6-C3408D281F12}" dt="2026-01-28T20:43:19.137" v="13" actId="2696"/>
        <pc:sldMkLst>
          <pc:docMk/>
          <pc:sldMk cId="1409497123" sldId="455"/>
        </pc:sldMkLst>
      </pc:sldChg>
      <pc:sldChg chg="addSp delSp modSp add delAnim modAnim">
        <pc:chgData name="Wittman, Barry" userId="bff186cd-6ce8-41ba-8e8c-e85cdef216de" providerId="ADAL" clId="{6B81FCC9-EF7B-48B6-89E6-C3408D281F12}" dt="2026-01-28T21:05:57.178" v="165" actId="20577"/>
        <pc:sldMkLst>
          <pc:docMk/>
          <pc:sldMk cId="3823105608" sldId="455"/>
        </pc:sldMkLst>
        <pc:spChg chg="mod">
          <ac:chgData name="Wittman, Barry" userId="bff186cd-6ce8-41ba-8e8c-e85cdef216de" providerId="ADAL" clId="{6B81FCC9-EF7B-48B6-89E6-C3408D281F12}" dt="2026-01-28T21:05:57.178" v="165" actId="20577"/>
          <ac:spMkLst>
            <pc:docMk/>
            <pc:sldMk cId="3823105608" sldId="455"/>
            <ac:spMk id="3" creationId="{00000000-0000-0000-0000-000000000000}"/>
          </ac:spMkLst>
        </pc:spChg>
        <pc:spChg chg="add mod">
          <ac:chgData name="Wittman, Barry" userId="bff186cd-6ce8-41ba-8e8c-e85cdef216de" providerId="ADAL" clId="{6B81FCC9-EF7B-48B6-89E6-C3408D281F12}" dt="2026-01-28T21:05:40.977" v="157"/>
          <ac:spMkLst>
            <pc:docMk/>
            <pc:sldMk cId="3823105608" sldId="455"/>
            <ac:spMk id="97282" creationId="{00000000-0000-0000-0000-000000000000}"/>
          </ac:spMkLst>
        </pc:spChg>
        <pc:graphicFrameChg chg="del mod replId">
          <ac:chgData name="Wittman, Barry" userId="bff186cd-6ce8-41ba-8e8c-e85cdef216de" providerId="ADAL" clId="{6B81FCC9-EF7B-48B6-89E6-C3408D281F12}" dt="2026-01-28T21:05:32.639" v="153"/>
          <ac:graphicFrameMkLst>
            <pc:docMk/>
            <pc:sldMk cId="3823105608" sldId="455"/>
            <ac:graphicFrameMk id="4" creationId="{00000000-0000-0000-0000-000000000000}"/>
          </ac:graphicFrameMkLst>
        </pc:graphicFrameChg>
      </pc:sldChg>
      <pc:sldChg chg="del">
        <pc:chgData name="Wittman, Barry" userId="bff186cd-6ce8-41ba-8e8c-e85cdef216de" providerId="ADAL" clId="{6B81FCC9-EF7B-48B6-89E6-C3408D281F12}" dt="2026-01-28T20:43:19.153" v="14" actId="2696"/>
        <pc:sldMkLst>
          <pc:docMk/>
          <pc:sldMk cId="3066687202" sldId="456"/>
        </pc:sldMkLst>
      </pc:sldChg>
      <pc:sldChg chg="del">
        <pc:chgData name="Wittman, Barry" userId="bff186cd-6ce8-41ba-8e8c-e85cdef216de" providerId="ADAL" clId="{6B81FCC9-EF7B-48B6-89E6-C3408D281F12}" dt="2026-01-28T20:43:19.245" v="15" actId="2696"/>
        <pc:sldMkLst>
          <pc:docMk/>
          <pc:sldMk cId="1630101078" sldId="4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2230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5 - Monday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7FB28-4ABD-4506-811E-5E197D231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Ticket Out the Door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05F88D-7AB3-4852-B5C4-964FA3CAAD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465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Finish induction examples</a:t>
            </a:r>
          </a:p>
          <a:p>
            <a:r>
              <a:rPr lang="en-US" dirty="0"/>
              <a:t>Strong induction</a:t>
            </a:r>
          </a:p>
          <a:p>
            <a:r>
              <a:rPr lang="en-US" dirty="0"/>
              <a:t>Recursively defined sequences</a:t>
            </a:r>
          </a:p>
          <a:p>
            <a:r>
              <a:rPr lang="en-US" dirty="0"/>
              <a:t>Solving recurrence relations by iteration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working on Assignment 2</a:t>
            </a:r>
          </a:p>
          <a:p>
            <a:r>
              <a:rPr lang="en-US" dirty="0"/>
              <a:t>Read 5.4, 5.6, and 5.7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Sequences</a:t>
            </a:r>
          </a:p>
          <a:p>
            <a:r>
              <a:rPr lang="en-US" dirty="0"/>
              <a:t>Summation notation</a:t>
            </a:r>
          </a:p>
          <a:p>
            <a:r>
              <a:rPr lang="en-US" dirty="0"/>
              <a:t>Product notation</a:t>
            </a:r>
          </a:p>
          <a:p>
            <a:r>
              <a:rPr lang="en-US" dirty="0"/>
              <a:t>Mathematical induction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2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</a:t>
            </a:r>
            <a:r>
              <a:rPr lang="en-US" dirty="0" err="1"/>
              <a:t>warmup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Roger Rabbit needs to hop down ten stairs.</a:t>
            </a:r>
          </a:p>
          <a:p>
            <a:r>
              <a:rPr lang="en-US" sz="3600" dirty="0"/>
              <a:t>He can hop down either one or two steps at a time.</a:t>
            </a:r>
          </a:p>
          <a:p>
            <a:r>
              <a:rPr lang="en-US" sz="3600" dirty="0"/>
              <a:t>How many different ways can he get down the stairs?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93AEE-DFDA-42FC-BEAF-BD1B5A073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 1 Post Mortem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30C63F-3A7F-4B0C-AECA-61C6989513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667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Induction Examples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935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Proof by mathematical induction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To prove a statement of the following form: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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 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</m:oMath>
                </a14:m>
                <a:r>
                  <a:rPr lang="en-US" dirty="0">
                    <a:sym typeface="Symbol"/>
                  </a:rPr>
                  <a:t>,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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</m:oMath>
                </a14:m>
                <a:r>
                  <a:rPr lang="en-US" dirty="0">
                    <a:sym typeface="Symbol"/>
                  </a:rPr>
                  <a:t>, property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is true</a:t>
                </a:r>
              </a:p>
              <a:p>
                <a:r>
                  <a:rPr lang="en-US" dirty="0"/>
                  <a:t>Use the following steps: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Basis Step: Show that the property is true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Induction Step: </a:t>
                </a:r>
              </a:p>
              <a:p>
                <a:pPr lvl="2"/>
                <a:r>
                  <a:rPr lang="en-US" dirty="0"/>
                  <a:t>Suppose that the property is true for some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 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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lvl="2"/>
                <a:r>
                  <a:rPr lang="en-US" dirty="0">
                    <a:sym typeface="Symbol"/>
                  </a:rPr>
                  <a:t>Now, show that, with that assumption, the property is also true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+ 1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9312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Geometric series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Prove that, for all real numbers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𝑟</m:t>
                    </m:r>
                    <m:r>
                      <a:rPr lang="en-US" b="1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 1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sup>
                              </m:s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US" dirty="0">
                  <a:sym typeface="Symbol"/>
                </a:endParaRPr>
              </a:p>
              <a:p>
                <a:r>
                  <a:rPr lang="en-US" b="1" dirty="0">
                    <a:sym typeface="Symbol"/>
                  </a:rPr>
                  <a:t>Hint: </a:t>
                </a:r>
                <a:r>
                  <a:rPr lang="en-US" dirty="0">
                    <a:sym typeface="Symbol"/>
                  </a:rPr>
                  <a:t>Use induction</a:t>
                </a:r>
              </a:p>
              <a:p>
                <a:r>
                  <a:rPr lang="en-US" dirty="0">
                    <a:sym typeface="Symbol"/>
                  </a:rPr>
                  <a:t>This is the sum of a geometric sequence, also known as a geometric series</a:t>
                </a:r>
              </a:p>
              <a:p>
                <a:r>
                  <a:rPr lang="en-US" dirty="0">
                    <a:sym typeface="Symbol"/>
                  </a:rPr>
                  <a:t>This result generalizes our example with the sum of powers of 2</a:t>
                </a:r>
              </a:p>
              <a:p>
                <a:r>
                  <a:rPr lang="en-US" dirty="0">
                    <a:sym typeface="Symbol"/>
                  </a:rPr>
                  <a:t>There is a small issue for </a:t>
                </a:r>
                <a:r>
                  <a:rPr lang="en-US" b="1" i="1" dirty="0">
                    <a:sym typeface="Symbol"/>
                  </a:rPr>
                  <a:t>r</a:t>
                </a:r>
                <a:r>
                  <a:rPr lang="en-US" dirty="0">
                    <a:sym typeface="Symbol"/>
                  </a:rPr>
                  <a:t> = 0, but </a:t>
                </a:r>
                <a:r>
                  <a:rPr lang="en-US" dirty="0" err="1">
                    <a:sym typeface="Symbol"/>
                  </a:rPr>
                  <a:t>Epp</a:t>
                </a:r>
                <a:r>
                  <a:rPr lang="en-US" dirty="0">
                    <a:sym typeface="Symbol"/>
                  </a:rPr>
                  <a:t> ignores it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81" r="-1222" b="-26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2656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4427</TotalTime>
  <Words>242</Words>
  <Application>Microsoft Office PowerPoint</Application>
  <PresentationFormat>Widescreen</PresentationFormat>
  <Paragraphs>40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Cambria Math</vt:lpstr>
      <vt:lpstr>Corbel</vt:lpstr>
      <vt:lpstr>Symbol</vt:lpstr>
      <vt:lpstr>Wingdings</vt:lpstr>
      <vt:lpstr>Wingdings 2</vt:lpstr>
      <vt:lpstr>Wingdings 3</vt:lpstr>
      <vt:lpstr>Module</vt:lpstr>
      <vt:lpstr>COMP 2230</vt:lpstr>
      <vt:lpstr>Last time</vt:lpstr>
      <vt:lpstr>Questions?</vt:lpstr>
      <vt:lpstr>Assignment 2</vt:lpstr>
      <vt:lpstr>Logical warmup</vt:lpstr>
      <vt:lpstr>Exam 1 Post Mortem</vt:lpstr>
      <vt:lpstr>Induction Examples</vt:lpstr>
      <vt:lpstr>Proof by mathematical induction</vt:lpstr>
      <vt:lpstr>Geometric series</vt:lpstr>
      <vt:lpstr>Ticket Out the Door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321</cp:revision>
  <dcterms:created xsi:type="dcterms:W3CDTF">2009-08-24T20:26:10Z</dcterms:created>
  <dcterms:modified xsi:type="dcterms:W3CDTF">2026-02-02T18:39:44Z</dcterms:modified>
</cp:coreProperties>
</file>